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971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77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528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53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94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415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397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07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68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926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19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CDD8B-C4AC-4834-9A20-B4B1C3BE06B7}" type="datetimeFigureOut">
              <a:rPr lang="zh-TW" altLang="en-US" smtClean="0"/>
              <a:t>2013/11/6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3CA04-5207-41D0-BDC6-BA2EE753BF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753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A HIGH-PERFORMANCE IPV6 LOOKUP ENGINE ON FPGA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altLang="zh-TW" dirty="0"/>
              <a:t>Author : </a:t>
            </a:r>
            <a:r>
              <a:rPr lang="en-US" altLang="zh-TW" dirty="0" err="1"/>
              <a:t>Thilan</a:t>
            </a:r>
            <a:r>
              <a:rPr lang="en-US" altLang="zh-TW" dirty="0"/>
              <a:t> </a:t>
            </a:r>
            <a:r>
              <a:rPr lang="en-US" altLang="zh-TW" dirty="0" err="1"/>
              <a:t>Ganegedara</a:t>
            </a:r>
            <a:r>
              <a:rPr lang="en-US" altLang="zh-TW" dirty="0"/>
              <a:t>, Viktor </a:t>
            </a:r>
            <a:r>
              <a:rPr lang="en-US" altLang="zh-TW" dirty="0" err="1" smtClean="0"/>
              <a:t>Prasanna</a:t>
            </a:r>
            <a:endParaRPr lang="en-US" altLang="zh-TW" dirty="0" smtClean="0"/>
          </a:p>
          <a:p>
            <a:pPr algn="l"/>
            <a:r>
              <a:rPr lang="en-US" altLang="zh-TW" dirty="0"/>
              <a:t>Publisher : FPL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3108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562" y="764648"/>
            <a:ext cx="8288612" cy="579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322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5165" y="835782"/>
            <a:ext cx="9375870" cy="545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15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507629"/>
            <a:ext cx="10451886" cy="591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7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Based on the </a:t>
            </a:r>
            <a:r>
              <a:rPr lang="en-US" altLang="zh-TW" dirty="0" smtClean="0"/>
              <a:t>statistics collected </a:t>
            </a:r>
            <a:r>
              <a:rPr lang="en-US" altLang="zh-TW" dirty="0"/>
              <a:t>from real-life backbone IPv6 routing tables, </a:t>
            </a:r>
            <a:r>
              <a:rPr lang="en-US" altLang="zh-TW" dirty="0" smtClean="0"/>
              <a:t>we propose </a:t>
            </a:r>
            <a:r>
              <a:rPr lang="en-US" altLang="zh-TW" dirty="0"/>
              <a:t>a partitioning algorithm that creates both </a:t>
            </a:r>
            <a:r>
              <a:rPr lang="en-US" altLang="zh-TW" dirty="0" smtClean="0"/>
              <a:t>disjoint and </a:t>
            </a:r>
            <a:r>
              <a:rPr lang="en-US" altLang="zh-TW" dirty="0"/>
              <a:t>balanced preﬁx groups. For each partition a range tree </a:t>
            </a:r>
            <a:r>
              <a:rPr lang="en-US" altLang="zh-TW" dirty="0" smtClean="0"/>
              <a:t>is built </a:t>
            </a:r>
            <a:r>
              <a:rPr lang="en-US" altLang="zh-TW" dirty="0"/>
              <a:t>to perform IPv6 lookup</a:t>
            </a:r>
            <a:r>
              <a:rPr lang="en-US" altLang="zh-TW"/>
              <a:t>. </a:t>
            </a:r>
            <a:endParaRPr lang="en-US" altLang="zh-TW" smtClean="0"/>
          </a:p>
          <a:p>
            <a:r>
              <a:rPr lang="en-US" altLang="zh-TW" smtClean="0"/>
              <a:t>These </a:t>
            </a:r>
            <a:r>
              <a:rPr lang="en-US" altLang="zh-TW" dirty="0"/>
              <a:t>range trees </a:t>
            </a:r>
            <a:r>
              <a:rPr lang="en-US" altLang="zh-TW"/>
              <a:t>are </a:t>
            </a:r>
            <a:r>
              <a:rPr lang="en-US" altLang="zh-TW" smtClean="0"/>
              <a:t>mapped onto </a:t>
            </a:r>
            <a:r>
              <a:rPr lang="en-US" altLang="zh-TW" dirty="0"/>
              <a:t>independent pipelines on FPGA such that for </a:t>
            </a:r>
            <a:r>
              <a:rPr lang="en-US" altLang="zh-TW"/>
              <a:t>a </a:t>
            </a:r>
            <a:r>
              <a:rPr lang="en-US" altLang="zh-TW" smtClean="0"/>
              <a:t>single IPv6 </a:t>
            </a:r>
            <a:r>
              <a:rPr lang="en-US" altLang="zh-TW" dirty="0"/>
              <a:t>lookup, only one partition is active.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947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Disjoint Grouping of Preﬁxes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1. partitioning using the initial bits </a:t>
            </a:r>
            <a:r>
              <a:rPr lang="en-US" altLang="zh-TW" dirty="0" smtClean="0"/>
              <a:t>of the </a:t>
            </a:r>
            <a:r>
              <a:rPr lang="en-US" altLang="zh-TW" dirty="0"/>
              <a:t>preﬁxes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2. grouping by algorithm1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753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2845" y="0"/>
            <a:ext cx="5774889" cy="697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0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365125"/>
            <a:ext cx="4390129" cy="620193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937" y="2830817"/>
            <a:ext cx="6581039" cy="170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HARDWARE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 basic building block of the hardware architecture is </a:t>
            </a:r>
            <a:r>
              <a:rPr lang="en-US" altLang="zh-TW" dirty="0" smtClean="0"/>
              <a:t>a linear </a:t>
            </a:r>
            <a:r>
              <a:rPr lang="en-US" altLang="zh-TW" dirty="0"/>
              <a:t>pipeline. Each stage consists of a Processing </a:t>
            </a:r>
            <a:r>
              <a:rPr lang="en-US" altLang="zh-TW" dirty="0" smtClean="0"/>
              <a:t>Element (PE</a:t>
            </a:r>
            <a:r>
              <a:rPr lang="en-US" altLang="zh-TW" dirty="0"/>
              <a:t>), a stage memory and stage registers. </a:t>
            </a:r>
            <a:endParaRPr lang="en-US" altLang="zh-TW" dirty="0" smtClean="0"/>
          </a:p>
          <a:p>
            <a:r>
              <a:rPr lang="en-US" altLang="zh-TW" dirty="0" smtClean="0"/>
              <a:t>For </a:t>
            </a:r>
            <a:r>
              <a:rPr lang="en-US" altLang="zh-TW" dirty="0"/>
              <a:t>high performance, we further pipelined a PE </a:t>
            </a:r>
            <a:r>
              <a:rPr lang="en-US" altLang="zh-TW" dirty="0" smtClean="0"/>
              <a:t>such that </a:t>
            </a:r>
            <a:r>
              <a:rPr lang="en-US" altLang="zh-TW" dirty="0"/>
              <a:t>the key comparison stage and the memory access </a:t>
            </a:r>
            <a:r>
              <a:rPr lang="en-US" altLang="zh-TW" dirty="0" smtClean="0"/>
              <a:t>stage are </a:t>
            </a:r>
            <a:r>
              <a:rPr lang="en-US" altLang="zh-TW" dirty="0"/>
              <a:t>pipelined internally. This signiﬁcantly improves the </a:t>
            </a:r>
            <a:r>
              <a:rPr lang="en-US" altLang="zh-TW" dirty="0" smtClean="0"/>
              <a:t>performance </a:t>
            </a:r>
            <a:r>
              <a:rPr lang="en-US" altLang="zh-TW" dirty="0"/>
              <a:t>while adding little logic overhead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9113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6074" y="211236"/>
            <a:ext cx="7457925" cy="658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63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Each sub-tree has an </a:t>
            </a:r>
            <a:r>
              <a:rPr lang="en-US" altLang="zh-TW" dirty="0" smtClean="0"/>
              <a:t>exponential </a:t>
            </a:r>
            <a:r>
              <a:rPr lang="en-US" altLang="zh-TW" dirty="0"/>
              <a:t>memory distribution since the range tree </a:t>
            </a:r>
            <a:r>
              <a:rPr lang="en-US" altLang="zh-TW" dirty="0" smtClean="0"/>
              <a:t>discussed here </a:t>
            </a:r>
            <a:r>
              <a:rPr lang="en-US" altLang="zh-TW" dirty="0"/>
              <a:t>is complete </a:t>
            </a:r>
            <a:r>
              <a:rPr lang="en-US" altLang="zh-TW" dirty="0" smtClean="0"/>
              <a:t>. Therefore</a:t>
            </a:r>
            <a:r>
              <a:rPr lang="en-US" altLang="zh-TW" dirty="0"/>
              <a:t>, each level k has exactly 2 </a:t>
            </a:r>
            <a:r>
              <a:rPr lang="en-US" altLang="zh-TW" baseline="30000" dirty="0" smtClean="0"/>
              <a:t>k</a:t>
            </a:r>
            <a:r>
              <a:rPr lang="en-US" altLang="zh-TW" dirty="0" smtClean="0"/>
              <a:t> nodes</a:t>
            </a:r>
            <a:r>
              <a:rPr lang="en-US" altLang="zh-TW" dirty="0"/>
              <a:t>, with exception for the last level. </a:t>
            </a:r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block </a:t>
            </a:r>
            <a:r>
              <a:rPr lang="en-US" altLang="zh-TW" dirty="0" smtClean="0"/>
              <a:t>memory </a:t>
            </a:r>
            <a:r>
              <a:rPr lang="en-US" altLang="zh-TW" dirty="0"/>
              <a:t>on FPGA is arranged as vertical columns along the </a:t>
            </a:r>
            <a:r>
              <a:rPr lang="en-US" altLang="zh-TW" dirty="0" smtClean="0"/>
              <a:t>chip and </a:t>
            </a:r>
            <a:r>
              <a:rPr lang="en-US" altLang="zh-TW" dirty="0"/>
              <a:t>the pipeline stages can be aligned along these </a:t>
            </a:r>
            <a:r>
              <a:rPr lang="en-US" altLang="zh-TW" dirty="0" smtClean="0"/>
              <a:t>vertical columns </a:t>
            </a:r>
            <a:r>
              <a:rPr lang="en-US" altLang="zh-TW" dirty="0"/>
              <a:t>to take advantage of the resource distribution of </a:t>
            </a:r>
            <a:r>
              <a:rPr lang="en-US" altLang="zh-TW" dirty="0" smtClean="0"/>
              <a:t>the chip</a:t>
            </a:r>
            <a:r>
              <a:rPr lang="en-US" altLang="zh-TW" dirty="0"/>
              <a:t>.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726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architecture was implemented on a Xilinx </a:t>
            </a:r>
            <a:r>
              <a:rPr lang="en-US" altLang="zh-TW" dirty="0" err="1" smtClean="0"/>
              <a:t>Virtex</a:t>
            </a:r>
            <a:r>
              <a:rPr lang="en-US" altLang="zh-TW" dirty="0" smtClean="0"/>
              <a:t> </a:t>
            </a:r>
            <a:r>
              <a:rPr lang="en-US" altLang="zh-TW" dirty="0"/>
              <a:t>7 X1140V FPGA and the post place-and-route </a:t>
            </a:r>
            <a:r>
              <a:rPr lang="en-US" altLang="zh-TW" dirty="0" smtClean="0"/>
              <a:t>results are </a:t>
            </a:r>
            <a:r>
              <a:rPr lang="en-US" altLang="zh-TW" dirty="0"/>
              <a:t>reported </a:t>
            </a:r>
            <a:r>
              <a:rPr lang="en-US" altLang="zh-TW" dirty="0" smtClean="0"/>
              <a:t>here.</a:t>
            </a:r>
          </a:p>
          <a:p>
            <a:r>
              <a:rPr lang="en-US" altLang="zh-TW" dirty="0" smtClean="0"/>
              <a:t>used </a:t>
            </a:r>
            <a:r>
              <a:rPr lang="en-US" altLang="zh-TW" dirty="0"/>
              <a:t>both distributed and block </a:t>
            </a:r>
            <a:r>
              <a:rPr lang="en-US" altLang="zh-TW" dirty="0" smtClean="0"/>
              <a:t>RAM available </a:t>
            </a:r>
            <a:r>
              <a:rPr lang="en-US" altLang="zh-TW" dirty="0"/>
              <a:t>on FPGA to facilitate higher scalability. </a:t>
            </a:r>
            <a:endParaRPr lang="en-US" altLang="zh-TW" dirty="0" smtClean="0"/>
          </a:p>
          <a:p>
            <a:r>
              <a:rPr lang="en-US" altLang="zh-TW" dirty="0" smtClean="0"/>
              <a:t>The considered </a:t>
            </a:r>
            <a:r>
              <a:rPr lang="en-US" altLang="zh-TW" dirty="0"/>
              <a:t>chip has 84 Mbit total memory available.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555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281</Words>
  <Application>Microsoft Office PowerPoint</Application>
  <PresentationFormat>寬螢幕</PresentationFormat>
  <Paragraphs>16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Calibri</vt:lpstr>
      <vt:lpstr>Calibri Light</vt:lpstr>
      <vt:lpstr>Office Theme</vt:lpstr>
      <vt:lpstr>A HIGH-PERFORMANCE IPV6 LOOKUP ENGINE ON FPGA</vt:lpstr>
      <vt:lpstr>PowerPoint 簡報</vt:lpstr>
      <vt:lpstr>Disjoint Grouping of Preﬁxes</vt:lpstr>
      <vt:lpstr>PowerPoint 簡報</vt:lpstr>
      <vt:lpstr>PowerPoint 簡報</vt:lpstr>
      <vt:lpstr>HARDWARE ARCHITECTURE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HIGH-PERFORMANCE IPV6 LOOKUP ENGINE ON FPGA</dc:title>
  <dc:creator>dodo</dc:creator>
  <cp:lastModifiedBy>dodo</cp:lastModifiedBy>
  <cp:revision>4</cp:revision>
  <dcterms:created xsi:type="dcterms:W3CDTF">2013-11-06T05:33:17Z</dcterms:created>
  <dcterms:modified xsi:type="dcterms:W3CDTF">2013-11-06T06:08:00Z</dcterms:modified>
</cp:coreProperties>
</file>